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26"/>
  </p:notesMasterIdLst>
  <p:handoutMasterIdLst>
    <p:handoutMasterId r:id="rId27"/>
  </p:handoutMasterIdLst>
  <p:sldIdLst>
    <p:sldId id="303" r:id="rId7"/>
    <p:sldId id="726" r:id="rId8"/>
    <p:sldId id="668" r:id="rId9"/>
    <p:sldId id="670" r:id="rId10"/>
    <p:sldId id="930" r:id="rId11"/>
    <p:sldId id="635" r:id="rId12"/>
    <p:sldId id="627" r:id="rId13"/>
    <p:sldId id="931" r:id="rId14"/>
    <p:sldId id="861" r:id="rId15"/>
    <p:sldId id="932" r:id="rId16"/>
    <p:sldId id="933" r:id="rId17"/>
    <p:sldId id="865" r:id="rId18"/>
    <p:sldId id="934" r:id="rId19"/>
    <p:sldId id="935" r:id="rId20"/>
    <p:sldId id="634" r:id="rId21"/>
    <p:sldId id="752" r:id="rId22"/>
    <p:sldId id="936" r:id="rId23"/>
    <p:sldId id="937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72AF2F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62" d="100"/>
          <a:sy n="62" d="100"/>
        </p:scale>
        <p:origin x="102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della, Maryse (Nokia - FR/Paris-Saclay)" userId="b7bfbd2c-508f-4afe-847e-52a39bd9d21b" providerId="ADAL" clId="{0438F80C-4561-4D6A-9082-4E0A0B0C8B0B}"/>
    <pc:docChg chg="modSld">
      <pc:chgData name="Gardella, Maryse (Nokia - FR/Paris-Saclay)" userId="b7bfbd2c-508f-4afe-847e-52a39bd9d21b" providerId="ADAL" clId="{0438F80C-4561-4D6A-9082-4E0A0B0C8B0B}" dt="2020-10-21T07:57:14.706" v="5" actId="20577"/>
      <pc:docMkLst>
        <pc:docMk/>
      </pc:docMkLst>
      <pc:sldChg chg="modSp">
        <pc:chgData name="Gardella, Maryse (Nokia - FR/Paris-Saclay)" userId="b7bfbd2c-508f-4afe-847e-52a39bd9d21b" providerId="ADAL" clId="{0438F80C-4561-4D6A-9082-4E0A0B0C8B0B}" dt="2020-10-21T07:57:06.098" v="1" actId="6549"/>
        <pc:sldMkLst>
          <pc:docMk/>
          <pc:sldMk cId="2040769281" sldId="865"/>
        </pc:sldMkLst>
        <pc:spChg chg="mod">
          <ac:chgData name="Gardella, Maryse (Nokia - FR/Paris-Saclay)" userId="b7bfbd2c-508f-4afe-847e-52a39bd9d21b" providerId="ADAL" clId="{0438F80C-4561-4D6A-9082-4E0A0B0C8B0B}" dt="2020-10-21T07:57:06.098" v="1" actId="6549"/>
          <ac:spMkLst>
            <pc:docMk/>
            <pc:sldMk cId="2040769281" sldId="865"/>
            <ac:spMk id="9" creationId="{00000000-0000-0000-0000-000000000000}"/>
          </ac:spMkLst>
        </pc:spChg>
      </pc:sldChg>
      <pc:sldChg chg="modSp">
        <pc:chgData name="Gardella, Maryse (Nokia - FR/Paris-Saclay)" userId="b7bfbd2c-508f-4afe-847e-52a39bd9d21b" providerId="ADAL" clId="{0438F80C-4561-4D6A-9082-4E0A0B0C8B0B}" dt="2020-10-21T07:57:10.421" v="3" actId="6549"/>
        <pc:sldMkLst>
          <pc:docMk/>
          <pc:sldMk cId="141601151" sldId="934"/>
        </pc:sldMkLst>
        <pc:spChg chg="mod">
          <ac:chgData name="Gardella, Maryse (Nokia - FR/Paris-Saclay)" userId="b7bfbd2c-508f-4afe-847e-52a39bd9d21b" providerId="ADAL" clId="{0438F80C-4561-4D6A-9082-4E0A0B0C8B0B}" dt="2020-10-21T07:57:10.421" v="3" actId="6549"/>
          <ac:spMkLst>
            <pc:docMk/>
            <pc:sldMk cId="141601151" sldId="934"/>
            <ac:spMk id="9" creationId="{00000000-0000-0000-0000-000000000000}"/>
          </ac:spMkLst>
        </pc:spChg>
      </pc:sldChg>
      <pc:sldChg chg="modSp">
        <pc:chgData name="Gardella, Maryse (Nokia - FR/Paris-Saclay)" userId="b7bfbd2c-508f-4afe-847e-52a39bd9d21b" providerId="ADAL" clId="{0438F80C-4561-4D6A-9082-4E0A0B0C8B0B}" dt="2020-10-21T07:57:14.706" v="5" actId="20577"/>
        <pc:sldMkLst>
          <pc:docMk/>
          <pc:sldMk cId="3620022747" sldId="935"/>
        </pc:sldMkLst>
        <pc:spChg chg="mod">
          <ac:chgData name="Gardella, Maryse (Nokia - FR/Paris-Saclay)" userId="b7bfbd2c-508f-4afe-847e-52a39bd9d21b" providerId="ADAL" clId="{0438F80C-4561-4D6A-9082-4E0A0B0C8B0B}" dt="2020-10-21T07:57:14.706" v="5" actId="20577"/>
          <ac:spMkLst>
            <pc:docMk/>
            <pc:sldMk cId="3620022747" sldId="935"/>
            <ac:spMk id="6" creationId="{E2F50771-D582-4BB4-AC25-5A8582F5DEDC}"/>
          </ac:spMkLst>
        </pc:spChg>
      </pc:sldChg>
    </pc:docChg>
  </pc:docChgLst>
  <pc:docChgLst>
    <pc:chgData name="Gardella, Maryse (Nokia - FR/Paris-Saclay)" userId="b7bfbd2c-508f-4afe-847e-52a39bd9d21b" providerId="ADAL" clId="{B495E3E1-4374-41AB-A039-8B7DFA62CDE3}"/>
    <pc:docChg chg="custSel addSld modSld">
      <pc:chgData name="Gardella, Maryse (Nokia - FR/Paris-Saclay)" userId="b7bfbd2c-508f-4afe-847e-52a39bd9d21b" providerId="ADAL" clId="{B495E3E1-4374-41AB-A039-8B7DFA62CDE3}" dt="2020-11-25T16:37:57.289" v="69" actId="14734"/>
      <pc:docMkLst>
        <pc:docMk/>
      </pc:docMkLst>
      <pc:sldChg chg="modSp">
        <pc:chgData name="Gardella, Maryse (Nokia - FR/Paris-Saclay)" userId="b7bfbd2c-508f-4afe-847e-52a39bd9d21b" providerId="ADAL" clId="{B495E3E1-4374-41AB-A039-8B7DFA62CDE3}" dt="2020-11-25T16:37:57.289" v="69" actId="14734"/>
        <pc:sldMkLst>
          <pc:docMk/>
          <pc:sldMk cId="4062750734" sldId="635"/>
        </pc:sldMkLst>
        <pc:graphicFrameChg chg="modGraphic">
          <ac:chgData name="Gardella, Maryse (Nokia - FR/Paris-Saclay)" userId="b7bfbd2c-508f-4afe-847e-52a39bd9d21b" providerId="ADAL" clId="{B495E3E1-4374-41AB-A039-8B7DFA62CDE3}" dt="2020-11-25T16:37:57.289" v="69" actId="14734"/>
          <ac:graphicFrameMkLst>
            <pc:docMk/>
            <pc:sldMk cId="4062750734" sldId="635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B495E3E1-4374-41AB-A039-8B7DFA62CDE3}" dt="2020-11-25T15:46:48.154" v="2" actId="20577"/>
        <pc:sldMkLst>
          <pc:docMk/>
          <pc:sldMk cId="1708451613" sldId="752"/>
        </pc:sldMkLst>
        <pc:spChg chg="mod">
          <ac:chgData name="Gardella, Maryse (Nokia - FR/Paris-Saclay)" userId="b7bfbd2c-508f-4afe-847e-52a39bd9d21b" providerId="ADAL" clId="{B495E3E1-4374-41AB-A039-8B7DFA62CDE3}" dt="2020-11-25T15:46:48.154" v="2" actId="20577"/>
          <ac:spMkLst>
            <pc:docMk/>
            <pc:sldMk cId="1708451613" sldId="752"/>
            <ac:spMk id="2" creationId="{E29A4462-8410-4856-8E91-37BCEC64D8D3}"/>
          </ac:spMkLst>
        </pc:spChg>
      </pc:sldChg>
      <pc:sldChg chg="modSp">
        <pc:chgData name="Gardella, Maryse (Nokia - FR/Paris-Saclay)" userId="b7bfbd2c-508f-4afe-847e-52a39bd9d21b" providerId="ADAL" clId="{B495E3E1-4374-41AB-A039-8B7DFA62CDE3}" dt="2020-11-25T15:46:55.833" v="6" actId="6549"/>
        <pc:sldMkLst>
          <pc:docMk/>
          <pc:sldMk cId="2182765894" sldId="936"/>
        </pc:sldMkLst>
        <pc:spChg chg="mod">
          <ac:chgData name="Gardella, Maryse (Nokia - FR/Paris-Saclay)" userId="b7bfbd2c-508f-4afe-847e-52a39bd9d21b" providerId="ADAL" clId="{B495E3E1-4374-41AB-A039-8B7DFA62CDE3}" dt="2020-11-25T15:46:55.833" v="6" actId="6549"/>
          <ac:spMkLst>
            <pc:docMk/>
            <pc:sldMk cId="2182765894" sldId="936"/>
            <ac:spMk id="2" creationId="{E29A4462-8410-4856-8E91-37BCEC64D8D3}"/>
          </ac:spMkLst>
        </pc:spChg>
      </pc:sldChg>
      <pc:sldChg chg="addSp delSp modSp add">
        <pc:chgData name="Gardella, Maryse (Nokia - FR/Paris-Saclay)" userId="b7bfbd2c-508f-4afe-847e-52a39bd9d21b" providerId="ADAL" clId="{B495E3E1-4374-41AB-A039-8B7DFA62CDE3}" dt="2020-11-25T15:50:58.082" v="68" actId="1076"/>
        <pc:sldMkLst>
          <pc:docMk/>
          <pc:sldMk cId="2677206443" sldId="937"/>
        </pc:sldMkLst>
        <pc:spChg chg="mod">
          <ac:chgData name="Gardella, Maryse (Nokia - FR/Paris-Saclay)" userId="b7bfbd2c-508f-4afe-847e-52a39bd9d21b" providerId="ADAL" clId="{B495E3E1-4374-41AB-A039-8B7DFA62CDE3}" dt="2020-11-25T15:47:03.401" v="9" actId="20577"/>
          <ac:spMkLst>
            <pc:docMk/>
            <pc:sldMk cId="2677206443" sldId="937"/>
            <ac:spMk id="2" creationId="{E29A4462-8410-4856-8E91-37BCEC64D8D3}"/>
          </ac:spMkLst>
        </pc:spChg>
        <pc:spChg chg="mod">
          <ac:chgData name="Gardella, Maryse (Nokia - FR/Paris-Saclay)" userId="b7bfbd2c-508f-4afe-847e-52a39bd9d21b" providerId="ADAL" clId="{B495E3E1-4374-41AB-A039-8B7DFA62CDE3}" dt="2020-11-25T15:50:32.986" v="61" actId="14100"/>
          <ac:spMkLst>
            <pc:docMk/>
            <pc:sldMk cId="2677206443" sldId="937"/>
            <ac:spMk id="3" creationId="{126A0F4C-1F3F-4B7E-AB9C-EEE50D4A050E}"/>
          </ac:spMkLst>
        </pc:spChg>
        <pc:graphicFrameChg chg="del">
          <ac:chgData name="Gardella, Maryse (Nokia - FR/Paris-Saclay)" userId="b7bfbd2c-508f-4afe-847e-52a39bd9d21b" providerId="ADAL" clId="{B495E3E1-4374-41AB-A039-8B7DFA62CDE3}" dt="2020-11-25T15:47:06.817" v="10" actId="478"/>
          <ac:graphicFrameMkLst>
            <pc:docMk/>
            <pc:sldMk cId="2677206443" sldId="937"/>
            <ac:graphicFrameMk id="4" creationId="{FE6081C0-8EB0-40A8-BE76-2C7787BB9681}"/>
          </ac:graphicFrameMkLst>
        </pc:graphicFrameChg>
        <pc:graphicFrameChg chg="add mod modGraphic">
          <ac:chgData name="Gardella, Maryse (Nokia - FR/Paris-Saclay)" userId="b7bfbd2c-508f-4afe-847e-52a39bd9d21b" providerId="ADAL" clId="{B495E3E1-4374-41AB-A039-8B7DFA62CDE3}" dt="2020-11-25T15:50:58.082" v="68" actId="1076"/>
          <ac:graphicFrameMkLst>
            <pc:docMk/>
            <pc:sldMk cId="2677206443" sldId="937"/>
            <ac:graphicFrameMk id="5" creationId="{BE8BB117-3343-4900-9C60-9230E8578769}"/>
          </ac:graphicFrameMkLst>
        </pc:graphicFrameChg>
      </pc:sldChg>
    </pc:docChg>
  </pc:docChgLst>
  <pc:docChgLst>
    <pc:chgData name="Gardella, Maryse (Nokia - FR/Paris-Saclay)" userId="b7bfbd2c-508f-4afe-847e-52a39bd9d21b" providerId="ADAL" clId="{8F458143-3C8F-44AA-ABB5-9AFD4A56E32D}"/>
    <pc:docChg chg="modSld">
      <pc:chgData name="Gardella, Maryse (Nokia - FR/Paris-Saclay)" userId="b7bfbd2c-508f-4afe-847e-52a39bd9d21b" providerId="ADAL" clId="{8F458143-3C8F-44AA-ABB5-9AFD4A56E32D}" dt="2020-11-25T08:58:20.246" v="6" actId="6549"/>
      <pc:docMkLst>
        <pc:docMk/>
      </pc:docMkLst>
      <pc:sldChg chg="modSp">
        <pc:chgData name="Gardella, Maryse (Nokia - FR/Paris-Saclay)" userId="b7bfbd2c-508f-4afe-847e-52a39bd9d21b" providerId="ADAL" clId="{8F458143-3C8F-44AA-ABB5-9AFD4A56E32D}" dt="2020-11-25T08:58:07.729" v="1" actId="20577"/>
        <pc:sldMkLst>
          <pc:docMk/>
          <pc:sldMk cId="382401653" sldId="933"/>
        </pc:sldMkLst>
        <pc:spChg chg="mod">
          <ac:chgData name="Gardella, Maryse (Nokia - FR/Paris-Saclay)" userId="b7bfbd2c-508f-4afe-847e-52a39bd9d21b" providerId="ADAL" clId="{8F458143-3C8F-44AA-ABB5-9AFD4A56E32D}" dt="2020-11-25T08:58:07.729" v="1" actId="20577"/>
          <ac:spMkLst>
            <pc:docMk/>
            <pc:sldMk cId="382401653" sldId="933"/>
            <ac:spMk id="9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8F458143-3C8F-44AA-ABB5-9AFD4A56E32D}" dt="2020-11-25T08:58:02.836" v="0" actId="6549"/>
          <ac:graphicFrameMkLst>
            <pc:docMk/>
            <pc:sldMk cId="382401653" sldId="933"/>
            <ac:graphicFrameMk id="7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8F458143-3C8F-44AA-ABB5-9AFD4A56E32D}" dt="2020-11-25T08:58:20.246" v="6" actId="6549"/>
        <pc:sldMkLst>
          <pc:docMk/>
          <pc:sldMk cId="3620022747" sldId="935"/>
        </pc:sldMkLst>
        <pc:spChg chg="mod">
          <ac:chgData name="Gardella, Maryse (Nokia - FR/Paris-Saclay)" userId="b7bfbd2c-508f-4afe-847e-52a39bd9d21b" providerId="ADAL" clId="{8F458143-3C8F-44AA-ABB5-9AFD4A56E32D}" dt="2020-11-25T08:58:20.246" v="6" actId="6549"/>
          <ac:spMkLst>
            <pc:docMk/>
            <pc:sldMk cId="3620022747" sldId="935"/>
            <ac:spMk id="6" creationId="{E2F50771-D582-4BB4-AC25-5A8582F5DEDC}"/>
          </ac:spMkLst>
        </pc:spChg>
      </pc:sldChg>
    </pc:docChg>
  </pc:docChgLst>
  <pc:docChgLst>
    <pc:chgData name="Gardella, Maryse (Nokia - FR/Paris-Saclay)" userId="b7bfbd2c-508f-4afe-847e-52a39bd9d21b" providerId="ADAL" clId="{1F863BF7-FC33-472B-8B9E-F5321BCBA50A}"/>
    <pc:docChg chg="custSel addSld modSld">
      <pc:chgData name="Gardella, Maryse (Nokia - FR/Paris-Saclay)" userId="b7bfbd2c-508f-4afe-847e-52a39bd9d21b" providerId="ADAL" clId="{1F863BF7-FC33-472B-8B9E-F5321BCBA50A}" dt="2020-10-21T07:30:22.110" v="532" actId="14100"/>
      <pc:docMkLst>
        <pc:docMk/>
      </pc:docMkLst>
      <pc:sldChg chg="modSp add">
        <pc:chgData name="Gardella, Maryse (Nokia - FR/Paris-Saclay)" userId="b7bfbd2c-508f-4afe-847e-52a39bd9d21b" providerId="ADAL" clId="{1F863BF7-FC33-472B-8B9E-F5321BCBA50A}" dt="2020-10-21T07:30:22.110" v="532" actId="14100"/>
        <pc:sldMkLst>
          <pc:docMk/>
          <pc:sldMk cId="3524770648" sldId="726"/>
        </pc:sldMkLst>
        <pc:spChg chg="mod">
          <ac:chgData name="Gardella, Maryse (Nokia - FR/Paris-Saclay)" userId="b7bfbd2c-508f-4afe-847e-52a39bd9d21b" providerId="ADAL" clId="{1F863BF7-FC33-472B-8B9E-F5321BCBA50A}" dt="2020-10-21T07:30:22.110" v="532" actId="14100"/>
          <ac:spMkLst>
            <pc:docMk/>
            <pc:sldMk cId="3524770648" sldId="726"/>
            <ac:spMk id="3" creationId="{00000000-0000-0000-0000-000000000000}"/>
          </ac:spMkLst>
        </pc:spChg>
      </pc:sldChg>
      <pc:sldChg chg="modSp">
        <pc:chgData name="Gardella, Maryse (Nokia - FR/Paris-Saclay)" userId="b7bfbd2c-508f-4afe-847e-52a39bd9d21b" providerId="ADAL" clId="{1F863BF7-FC33-472B-8B9E-F5321BCBA50A}" dt="2020-10-21T07:15:21.387" v="142" actId="108"/>
        <pc:sldMkLst>
          <pc:docMk/>
          <pc:sldMk cId="1708451613" sldId="752"/>
        </pc:sldMkLst>
        <pc:spChg chg="mod">
          <ac:chgData name="Gardella, Maryse (Nokia - FR/Paris-Saclay)" userId="b7bfbd2c-508f-4afe-847e-52a39bd9d21b" providerId="ADAL" clId="{1F863BF7-FC33-472B-8B9E-F5321BCBA50A}" dt="2020-10-21T07:15:21.387" v="142" actId="108"/>
          <ac:spMkLst>
            <pc:docMk/>
            <pc:sldMk cId="1708451613" sldId="752"/>
            <ac:spMk id="3" creationId="{126A0F4C-1F3F-4B7E-AB9C-EEE50D4A050E}"/>
          </ac:spMkLst>
        </pc:spChg>
        <pc:graphicFrameChg chg="mod">
          <ac:chgData name="Gardella, Maryse (Nokia - FR/Paris-Saclay)" userId="b7bfbd2c-508f-4afe-847e-52a39bd9d21b" providerId="ADAL" clId="{1F863BF7-FC33-472B-8B9E-F5321BCBA50A}" dt="2020-10-21T07:15:07.935" v="140" actId="1076"/>
          <ac:graphicFrameMkLst>
            <pc:docMk/>
            <pc:sldMk cId="1708451613" sldId="752"/>
            <ac:graphicFrameMk id="6" creationId="{2B544C99-AC93-41DA-8DD0-0F07D7525A30}"/>
          </ac:graphicFrameMkLst>
        </pc:graphicFrameChg>
      </pc:sldChg>
    </pc:docChg>
  </pc:docChgLst>
  <pc:docChgLst>
    <pc:chgData name="Gardella, Maryse (Nokia - FR/Paris-Saclay)" userId="b7bfbd2c-508f-4afe-847e-52a39bd9d21b" providerId="ADAL" clId="{0070D748-D2CB-4067-A45D-BE71C71E92BC}"/>
    <pc:docChg chg="undo custSel addSld delSld modSld sldOrd modMainMaster">
      <pc:chgData name="Gardella, Maryse (Nokia - FR/Paris-Saclay)" userId="b7bfbd2c-508f-4afe-847e-52a39bd9d21b" providerId="ADAL" clId="{0070D748-D2CB-4067-A45D-BE71C71E92BC}" dt="2020-11-25T08:09:41.433" v="1948" actId="14100"/>
      <pc:docMkLst>
        <pc:docMk/>
      </pc:docMkLst>
      <pc:sldChg chg="modSp">
        <pc:chgData name="Gardella, Maryse (Nokia - FR/Paris-Saclay)" userId="b7bfbd2c-508f-4afe-847e-52a39bd9d21b" providerId="ADAL" clId="{0070D748-D2CB-4067-A45D-BE71C71E92BC}" dt="2020-11-20T12:23:33.602" v="1" actId="6549"/>
        <pc:sldMkLst>
          <pc:docMk/>
          <pc:sldMk cId="0" sldId="303"/>
        </pc:sldMkLst>
        <pc:spChg chg="mod">
          <ac:chgData name="Gardella, Maryse (Nokia - FR/Paris-Saclay)" userId="b7bfbd2c-508f-4afe-847e-52a39bd9d21b" providerId="ADAL" clId="{0070D748-D2CB-4067-A45D-BE71C71E92BC}" dt="2020-11-20T12:23:33.602" v="1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">
        <pc:chgData name="Gardella, Maryse (Nokia - FR/Paris-Saclay)" userId="b7bfbd2c-508f-4afe-847e-52a39bd9d21b" providerId="ADAL" clId="{0070D748-D2CB-4067-A45D-BE71C71E92BC}" dt="2020-11-20T12:37:28.599" v="96" actId="6549"/>
        <pc:sldMkLst>
          <pc:docMk/>
          <pc:sldMk cId="428086271" sldId="627"/>
        </pc:sldMkLst>
        <pc:graphicFrameChg chg="modGraphic">
          <ac:chgData name="Gardella, Maryse (Nokia - FR/Paris-Saclay)" userId="b7bfbd2c-508f-4afe-847e-52a39bd9d21b" providerId="ADAL" clId="{0070D748-D2CB-4067-A45D-BE71C71E92BC}" dt="2020-11-20T12:37:28.599" v="96" actId="6549"/>
          <ac:graphicFrameMkLst>
            <pc:docMk/>
            <pc:sldMk cId="428086271" sldId="627"/>
            <ac:graphicFrameMk id="4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5T08:00:26.458" v="1874" actId="20577"/>
        <pc:sldMkLst>
          <pc:docMk/>
          <pc:sldMk cId="2585739943" sldId="634"/>
        </pc:sldMkLst>
        <pc:spChg chg="mod">
          <ac:chgData name="Gardella, Maryse (Nokia - FR/Paris-Saclay)" userId="b7bfbd2c-508f-4afe-847e-52a39bd9d21b" providerId="ADAL" clId="{0070D748-D2CB-4067-A45D-BE71C71E92BC}" dt="2020-11-25T08:00:26.458" v="1874" actId="20577"/>
          <ac:spMkLst>
            <pc:docMk/>
            <pc:sldMk cId="2585739943" sldId="634"/>
            <ac:spMk id="14338" creationId="{00000000-0000-0000-0000-000000000000}"/>
          </ac:spMkLst>
        </pc:spChg>
      </pc:sldChg>
      <pc:sldChg chg="addSp modSp ord">
        <pc:chgData name="Gardella, Maryse (Nokia - FR/Paris-Saclay)" userId="b7bfbd2c-508f-4afe-847e-52a39bd9d21b" providerId="ADAL" clId="{0070D748-D2CB-4067-A45D-BE71C71E92BC}" dt="2020-11-25T07:57:59.128" v="1869" actId="6549"/>
        <pc:sldMkLst>
          <pc:docMk/>
          <pc:sldMk cId="4062750734" sldId="635"/>
        </pc:sldMkLst>
        <pc:spChg chg="add mod">
          <ac:chgData name="Gardella, Maryse (Nokia - FR/Paris-Saclay)" userId="b7bfbd2c-508f-4afe-847e-52a39bd9d21b" providerId="ADAL" clId="{0070D748-D2CB-4067-A45D-BE71C71E92BC}" dt="2020-11-25T07:53:01.057" v="1864" actId="1076"/>
          <ac:spMkLst>
            <pc:docMk/>
            <pc:sldMk cId="4062750734" sldId="635"/>
            <ac:spMk id="5" creationId="{CBB76DB8-2351-46C3-BB5E-D4E67E978DCE}"/>
          </ac:spMkLst>
        </pc:spChg>
        <pc:graphicFrameChg chg="add mod modGraphic">
          <ac:chgData name="Gardella, Maryse (Nokia - FR/Paris-Saclay)" userId="b7bfbd2c-508f-4afe-847e-52a39bd9d21b" providerId="ADAL" clId="{0070D748-D2CB-4067-A45D-BE71C71E92BC}" dt="2020-11-25T07:57:59.128" v="1869" actId="6549"/>
          <ac:graphicFrameMkLst>
            <pc:docMk/>
            <pc:sldMk cId="4062750734" sldId="635"/>
            <ac:graphicFrameMk id="2" creationId="{CDAF35D0-3892-4A43-8E9A-891D8DB8A8CA}"/>
          </ac:graphicFrameMkLst>
        </pc:graphicFrameChg>
        <pc:graphicFrameChg chg="mod modGraphic">
          <ac:chgData name="Gardella, Maryse (Nokia - FR/Paris-Saclay)" userId="b7bfbd2c-508f-4afe-847e-52a39bd9d21b" providerId="ADAL" clId="{0070D748-D2CB-4067-A45D-BE71C71E92BC}" dt="2020-11-25T07:57:52.588" v="1866"/>
          <ac:graphicFrameMkLst>
            <pc:docMk/>
            <pc:sldMk cId="4062750734" sldId="635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0T12:32:59.320" v="64"/>
        <pc:sldMkLst>
          <pc:docMk/>
          <pc:sldMk cId="1363835068" sldId="668"/>
        </pc:sldMkLst>
        <pc:graphicFrameChg chg="mod modGraphic">
          <ac:chgData name="Gardella, Maryse (Nokia - FR/Paris-Saclay)" userId="b7bfbd2c-508f-4afe-847e-52a39bd9d21b" providerId="ADAL" clId="{0070D748-D2CB-4067-A45D-BE71C71E92BC}" dt="2020-11-20T12:32:59.320" v="64"/>
          <ac:graphicFrameMkLst>
            <pc:docMk/>
            <pc:sldMk cId="1363835068" sldId="668"/>
            <ac:graphicFrameMk id="6" creationId="{81E1A320-EF42-4A25-A368-F111EC773BBE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3T10:27:03.320" v="1730" actId="20577"/>
        <pc:sldMkLst>
          <pc:docMk/>
          <pc:sldMk cId="1397636490" sldId="670"/>
        </pc:sldMkLst>
        <pc:graphicFrameChg chg="mod modGraphic">
          <ac:chgData name="Gardella, Maryse (Nokia - FR/Paris-Saclay)" userId="b7bfbd2c-508f-4afe-847e-52a39bd9d21b" providerId="ADAL" clId="{0070D748-D2CB-4067-A45D-BE71C71E92BC}" dt="2020-11-23T10:27:03.320" v="1730" actId="20577"/>
          <ac:graphicFrameMkLst>
            <pc:docMk/>
            <pc:sldMk cId="1397636490" sldId="670"/>
            <ac:graphicFrameMk id="5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5T07:48:25.072" v="1785" actId="20577"/>
        <pc:sldMkLst>
          <pc:docMk/>
          <pc:sldMk cId="3524770648" sldId="726"/>
        </pc:sldMkLst>
        <pc:spChg chg="mod">
          <ac:chgData name="Gardella, Maryse (Nokia - FR/Paris-Saclay)" userId="b7bfbd2c-508f-4afe-847e-52a39bd9d21b" providerId="ADAL" clId="{0070D748-D2CB-4067-A45D-BE71C71E92BC}" dt="2020-11-25T07:48:25.072" v="1785" actId="20577"/>
          <ac:spMkLst>
            <pc:docMk/>
            <pc:sldMk cId="3524770648" sldId="726"/>
            <ac:spMk id="3" creationId="{00000000-0000-0000-0000-000000000000}"/>
          </ac:spMkLst>
        </pc:spChg>
      </pc:sldChg>
      <pc:sldChg chg="add del">
        <pc:chgData name="Gardella, Maryse (Nokia - FR/Paris-Saclay)" userId="b7bfbd2c-508f-4afe-847e-52a39bd9d21b" providerId="ADAL" clId="{0070D748-D2CB-4067-A45D-BE71C71E92BC}" dt="2020-11-25T08:08:40.723" v="1940" actId="2696"/>
        <pc:sldMkLst>
          <pc:docMk/>
          <pc:sldMk cId="3898301349" sldId="733"/>
        </pc:sldMkLst>
      </pc:sldChg>
      <pc:sldChg chg="addSp delSp modSp">
        <pc:chgData name="Gardella, Maryse (Nokia - FR/Paris-Saclay)" userId="b7bfbd2c-508f-4afe-847e-52a39bd9d21b" providerId="ADAL" clId="{0070D748-D2CB-4067-A45D-BE71C71E92BC}" dt="2020-11-25T08:08:35.694" v="1939" actId="1076"/>
        <pc:sldMkLst>
          <pc:docMk/>
          <pc:sldMk cId="1708451613" sldId="752"/>
        </pc:sldMkLst>
        <pc:spChg chg="mod">
          <ac:chgData name="Gardella, Maryse (Nokia - FR/Paris-Saclay)" userId="b7bfbd2c-508f-4afe-847e-52a39bd9d21b" providerId="ADAL" clId="{0070D748-D2CB-4067-A45D-BE71C71E92BC}" dt="2020-11-25T08:01:58.112" v="1881" actId="20577"/>
          <ac:spMkLst>
            <pc:docMk/>
            <pc:sldMk cId="1708451613" sldId="752"/>
            <ac:spMk id="2" creationId="{E29A4462-8410-4856-8E91-37BCEC64D8D3}"/>
          </ac:spMkLst>
        </pc:spChg>
        <pc:spChg chg="mod">
          <ac:chgData name="Gardella, Maryse (Nokia - FR/Paris-Saclay)" userId="b7bfbd2c-508f-4afe-847e-52a39bd9d21b" providerId="ADAL" clId="{0070D748-D2CB-4067-A45D-BE71C71E92BC}" dt="2020-11-25T08:08:30.135" v="1937" actId="14100"/>
          <ac:spMkLst>
            <pc:docMk/>
            <pc:sldMk cId="1708451613" sldId="752"/>
            <ac:spMk id="3" creationId="{126A0F4C-1F3F-4B7E-AB9C-EEE50D4A050E}"/>
          </ac:spMkLst>
        </pc:spChg>
        <pc:spChg chg="add mod">
          <ac:chgData name="Gardella, Maryse (Nokia - FR/Paris-Saclay)" userId="b7bfbd2c-508f-4afe-847e-52a39bd9d21b" providerId="ADAL" clId="{0070D748-D2CB-4067-A45D-BE71C71E92BC}" dt="2020-11-25T08:07:13.166" v="1925" actId="1076"/>
          <ac:spMkLst>
            <pc:docMk/>
            <pc:sldMk cId="1708451613" sldId="752"/>
            <ac:spMk id="5" creationId="{6AE33644-E9B4-4134-AA95-C117BF3A56B0}"/>
          </ac:spMkLst>
        </pc:spChg>
        <pc:graphicFrameChg chg="add mod modGraphic">
          <ac:chgData name="Gardella, Maryse (Nokia - FR/Paris-Saclay)" userId="b7bfbd2c-508f-4afe-847e-52a39bd9d21b" providerId="ADAL" clId="{0070D748-D2CB-4067-A45D-BE71C71E92BC}" dt="2020-11-25T08:07:10.102" v="1924" actId="1076"/>
          <ac:graphicFrameMkLst>
            <pc:docMk/>
            <pc:sldMk cId="1708451613" sldId="752"/>
            <ac:graphicFrameMk id="4" creationId="{7F50FAAB-0AA4-4341-8397-35FFA9A7B8F4}"/>
          </ac:graphicFrameMkLst>
        </pc:graphicFrameChg>
        <pc:graphicFrameChg chg="add del mod">
          <ac:chgData name="Gardella, Maryse (Nokia - FR/Paris-Saclay)" userId="b7bfbd2c-508f-4afe-847e-52a39bd9d21b" providerId="ADAL" clId="{0070D748-D2CB-4067-A45D-BE71C71E92BC}" dt="2020-11-23T11:09:16.673" v="1740"/>
          <ac:graphicFrameMkLst>
            <pc:docMk/>
            <pc:sldMk cId="1708451613" sldId="752"/>
            <ac:graphicFrameMk id="4" creationId="{8A9295D2-7039-4FA5-9107-F1DC1EB86555}"/>
          </ac:graphicFrameMkLst>
        </pc:graphicFrameChg>
        <pc:graphicFrameChg chg="add del mod">
          <ac:chgData name="Gardella, Maryse (Nokia - FR/Paris-Saclay)" userId="b7bfbd2c-508f-4afe-847e-52a39bd9d21b" providerId="ADAL" clId="{0070D748-D2CB-4067-A45D-BE71C71E92BC}" dt="2020-11-23T12:38:21.110" v="1747" actId="478"/>
          <ac:graphicFrameMkLst>
            <pc:docMk/>
            <pc:sldMk cId="1708451613" sldId="752"/>
            <ac:graphicFrameMk id="5" creationId="{2CE984A0-3028-49F8-B798-63D86FFFE8E4}"/>
          </ac:graphicFrameMkLst>
        </pc:graphicFrameChg>
        <pc:graphicFrameChg chg="del mod">
          <ac:chgData name="Gardella, Maryse (Nokia - FR/Paris-Saclay)" userId="b7bfbd2c-508f-4afe-847e-52a39bd9d21b" providerId="ADAL" clId="{0070D748-D2CB-4067-A45D-BE71C71E92BC}" dt="2020-11-23T11:06:03.472" v="1731" actId="478"/>
          <ac:graphicFrameMkLst>
            <pc:docMk/>
            <pc:sldMk cId="1708451613" sldId="752"/>
            <ac:graphicFrameMk id="6" creationId="{2B544C99-AC93-41DA-8DD0-0F07D7525A30}"/>
          </ac:graphicFrameMkLst>
        </pc:graphicFrameChg>
        <pc:graphicFrameChg chg="add mod">
          <ac:chgData name="Gardella, Maryse (Nokia - FR/Paris-Saclay)" userId="b7bfbd2c-508f-4afe-847e-52a39bd9d21b" providerId="ADAL" clId="{0070D748-D2CB-4067-A45D-BE71C71E92BC}" dt="2020-11-25T08:08:35.694" v="1939" actId="1076"/>
          <ac:graphicFrameMkLst>
            <pc:docMk/>
            <pc:sldMk cId="1708451613" sldId="752"/>
            <ac:graphicFrameMk id="6" creationId="{C1C29599-A418-4A1D-BBF5-E7C31157E44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0T16:19:22.583" v="1173" actId="6549"/>
        <pc:sldMkLst>
          <pc:docMk/>
          <pc:sldMk cId="1868873662" sldId="861"/>
        </pc:sldMkLst>
        <pc:spChg chg="mod">
          <ac:chgData name="Gardella, Maryse (Nokia - FR/Paris-Saclay)" userId="b7bfbd2c-508f-4afe-847e-52a39bd9d21b" providerId="ADAL" clId="{0070D748-D2CB-4067-A45D-BE71C71E92BC}" dt="2020-11-20T16:19:22.583" v="1173" actId="6549"/>
          <ac:spMkLst>
            <pc:docMk/>
            <pc:sldMk cId="1868873662" sldId="861"/>
            <ac:spMk id="9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0070D748-D2CB-4067-A45D-BE71C71E92BC}" dt="2020-11-20T16:00:34.832" v="780" actId="20577"/>
          <ac:graphicFrameMkLst>
            <pc:docMk/>
            <pc:sldMk cId="1868873662" sldId="861"/>
            <ac:graphicFrameMk id="7" creationId="{00000000-0000-0000-0000-000000000000}"/>
          </ac:graphicFrameMkLst>
        </pc:graphicFrameChg>
      </pc:sldChg>
      <pc:sldChg chg="addSp delSp modSp">
        <pc:chgData name="Gardella, Maryse (Nokia - FR/Paris-Saclay)" userId="b7bfbd2c-508f-4afe-847e-52a39bd9d21b" providerId="ADAL" clId="{0070D748-D2CB-4067-A45D-BE71C71E92BC}" dt="2020-11-20T16:20:37.417" v="1221" actId="6549"/>
        <pc:sldMkLst>
          <pc:docMk/>
          <pc:sldMk cId="2040769281" sldId="865"/>
        </pc:sldMkLst>
        <pc:spChg chg="mod">
          <ac:chgData name="Gardella, Maryse (Nokia - FR/Paris-Saclay)" userId="b7bfbd2c-508f-4afe-847e-52a39bd9d21b" providerId="ADAL" clId="{0070D748-D2CB-4067-A45D-BE71C71E92BC}" dt="2020-11-20T16:20:37.417" v="1221" actId="6549"/>
          <ac:spMkLst>
            <pc:docMk/>
            <pc:sldMk cId="2040769281" sldId="865"/>
            <ac:spMk id="9" creationId="{00000000-0000-0000-0000-000000000000}"/>
          </ac:spMkLst>
        </pc:spChg>
        <pc:graphicFrameChg chg="add del">
          <ac:chgData name="Gardella, Maryse (Nokia - FR/Paris-Saclay)" userId="b7bfbd2c-508f-4afe-847e-52a39bd9d21b" providerId="ADAL" clId="{0070D748-D2CB-4067-A45D-BE71C71E92BC}" dt="2020-11-20T16:13:29.734" v="1089"/>
          <ac:graphicFrameMkLst>
            <pc:docMk/>
            <pc:sldMk cId="2040769281" sldId="865"/>
            <ac:graphicFrameMk id="2" creationId="{496D20A2-6342-4F25-8F2A-A91C95BB27DF}"/>
          </ac:graphicFrameMkLst>
        </pc:graphicFrameChg>
        <pc:graphicFrameChg chg="modGraphic">
          <ac:chgData name="Gardella, Maryse (Nokia - FR/Paris-Saclay)" userId="b7bfbd2c-508f-4afe-847e-52a39bd9d21b" providerId="ADAL" clId="{0070D748-D2CB-4067-A45D-BE71C71E92BC}" dt="2020-11-20T16:10:51.381" v="1082" actId="20577"/>
          <ac:graphicFrameMkLst>
            <pc:docMk/>
            <pc:sldMk cId="2040769281" sldId="865"/>
            <ac:graphicFrameMk id="7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5T07:59:00.744" v="1871" actId="20577"/>
        <pc:sldMkLst>
          <pc:docMk/>
          <pc:sldMk cId="2196417128" sldId="932"/>
        </pc:sldMkLst>
        <pc:spChg chg="mod">
          <ac:chgData name="Gardella, Maryse (Nokia - FR/Paris-Saclay)" userId="b7bfbd2c-508f-4afe-847e-52a39bd9d21b" providerId="ADAL" clId="{0070D748-D2CB-4067-A45D-BE71C71E92BC}" dt="2020-11-25T07:59:00.744" v="1871" actId="20577"/>
          <ac:spMkLst>
            <pc:docMk/>
            <pc:sldMk cId="2196417128" sldId="932"/>
            <ac:spMk id="9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0070D748-D2CB-4067-A45D-BE71C71E92BC}" dt="2020-11-20T16:00:29.676" v="778" actId="20577"/>
          <ac:graphicFrameMkLst>
            <pc:docMk/>
            <pc:sldMk cId="2196417128" sldId="932"/>
            <ac:graphicFrameMk id="7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5T07:59:23.946" v="1873"/>
        <pc:sldMkLst>
          <pc:docMk/>
          <pc:sldMk cId="382401653" sldId="933"/>
        </pc:sldMkLst>
        <pc:spChg chg="mod">
          <ac:chgData name="Gardella, Maryse (Nokia - FR/Paris-Saclay)" userId="b7bfbd2c-508f-4afe-847e-52a39bd9d21b" providerId="ADAL" clId="{0070D748-D2CB-4067-A45D-BE71C71E92BC}" dt="2020-11-25T07:59:23.946" v="1873"/>
          <ac:spMkLst>
            <pc:docMk/>
            <pc:sldMk cId="382401653" sldId="933"/>
            <ac:spMk id="9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0070D748-D2CB-4067-A45D-BE71C71E92BC}" dt="2020-11-20T16:00:48.782" v="781" actId="20577"/>
          <ac:graphicFrameMkLst>
            <pc:docMk/>
            <pc:sldMk cId="382401653" sldId="933"/>
            <ac:graphicFrameMk id="7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0T16:23:42.798" v="1279" actId="6549"/>
        <pc:sldMkLst>
          <pc:docMk/>
          <pc:sldMk cId="141601151" sldId="934"/>
        </pc:sldMkLst>
        <pc:spChg chg="mod">
          <ac:chgData name="Gardella, Maryse (Nokia - FR/Paris-Saclay)" userId="b7bfbd2c-508f-4afe-847e-52a39bd9d21b" providerId="ADAL" clId="{0070D748-D2CB-4067-A45D-BE71C71E92BC}" dt="2020-11-20T16:23:42.798" v="1279" actId="6549"/>
          <ac:spMkLst>
            <pc:docMk/>
            <pc:sldMk cId="141601151" sldId="934"/>
            <ac:spMk id="9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0070D748-D2CB-4067-A45D-BE71C71E92BC}" dt="2020-11-20T16:21:14.278" v="1224" actId="20577"/>
          <ac:graphicFrameMkLst>
            <pc:docMk/>
            <pc:sldMk cId="141601151" sldId="934"/>
            <ac:graphicFrameMk id="7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0070D748-D2CB-4067-A45D-BE71C71E92BC}" dt="2020-11-23T17:33:23.025" v="1750" actId="20577"/>
        <pc:sldMkLst>
          <pc:docMk/>
          <pc:sldMk cId="3620022747" sldId="935"/>
        </pc:sldMkLst>
        <pc:spChg chg="mod">
          <ac:chgData name="Gardella, Maryse (Nokia - FR/Paris-Saclay)" userId="b7bfbd2c-508f-4afe-847e-52a39bd9d21b" providerId="ADAL" clId="{0070D748-D2CB-4067-A45D-BE71C71E92BC}" dt="2020-11-23T17:33:23.025" v="1750" actId="20577"/>
          <ac:spMkLst>
            <pc:docMk/>
            <pc:sldMk cId="3620022747" sldId="935"/>
            <ac:spMk id="6" creationId="{E2F50771-D582-4BB4-AC25-5A8582F5DEDC}"/>
          </ac:spMkLst>
        </pc:spChg>
        <pc:graphicFrameChg chg="modGraphic">
          <ac:chgData name="Gardella, Maryse (Nokia - FR/Paris-Saclay)" userId="b7bfbd2c-508f-4afe-847e-52a39bd9d21b" providerId="ADAL" clId="{0070D748-D2CB-4067-A45D-BE71C71E92BC}" dt="2020-11-20T16:24:05.811" v="1282" actId="6549"/>
          <ac:graphicFrameMkLst>
            <pc:docMk/>
            <pc:sldMk cId="3620022747" sldId="935"/>
            <ac:graphicFrameMk id="7" creationId="{00000000-0000-0000-0000-000000000000}"/>
          </ac:graphicFrameMkLst>
        </pc:graphicFrameChg>
      </pc:sldChg>
      <pc:sldChg chg="addSp modSp add">
        <pc:chgData name="Gardella, Maryse (Nokia - FR/Paris-Saclay)" userId="b7bfbd2c-508f-4afe-847e-52a39bd9d21b" providerId="ADAL" clId="{0070D748-D2CB-4067-A45D-BE71C71E92BC}" dt="2020-11-25T08:09:41.433" v="1948" actId="14100"/>
        <pc:sldMkLst>
          <pc:docMk/>
          <pc:sldMk cId="2182765894" sldId="936"/>
        </pc:sldMkLst>
        <pc:spChg chg="mod">
          <ac:chgData name="Gardella, Maryse (Nokia - FR/Paris-Saclay)" userId="b7bfbd2c-508f-4afe-847e-52a39bd9d21b" providerId="ADAL" clId="{0070D748-D2CB-4067-A45D-BE71C71E92BC}" dt="2020-11-25T08:02:05.694" v="1886" actId="20577"/>
          <ac:spMkLst>
            <pc:docMk/>
            <pc:sldMk cId="2182765894" sldId="936"/>
            <ac:spMk id="2" creationId="{E29A4462-8410-4856-8E91-37BCEC64D8D3}"/>
          </ac:spMkLst>
        </pc:spChg>
        <pc:spChg chg="mod">
          <ac:chgData name="Gardella, Maryse (Nokia - FR/Paris-Saclay)" userId="b7bfbd2c-508f-4afe-847e-52a39bd9d21b" providerId="ADAL" clId="{0070D748-D2CB-4067-A45D-BE71C71E92BC}" dt="2020-11-25T08:08:48.303" v="1942" actId="14100"/>
          <ac:spMkLst>
            <pc:docMk/>
            <pc:sldMk cId="2182765894" sldId="936"/>
            <ac:spMk id="3" creationId="{126A0F4C-1F3F-4B7E-AB9C-EEE50D4A050E}"/>
          </ac:spMkLst>
        </pc:spChg>
        <pc:graphicFrameChg chg="add mod">
          <ac:chgData name="Gardella, Maryse (Nokia - FR/Paris-Saclay)" userId="b7bfbd2c-508f-4afe-847e-52a39bd9d21b" providerId="ADAL" clId="{0070D748-D2CB-4067-A45D-BE71C71E92BC}" dt="2020-11-25T08:09:41.433" v="1948" actId="14100"/>
          <ac:graphicFrameMkLst>
            <pc:docMk/>
            <pc:sldMk cId="2182765894" sldId="936"/>
            <ac:graphicFrameMk id="4" creationId="{FE6081C0-8EB0-40A8-BE76-2C7787BB9681}"/>
          </ac:graphicFrameMkLst>
        </pc:graphicFrameChg>
      </pc:sldChg>
      <pc:sldMasterChg chg="modSp">
        <pc:chgData name="Gardella, Maryse (Nokia - FR/Paris-Saclay)" userId="b7bfbd2c-508f-4afe-847e-52a39bd9d21b" providerId="ADAL" clId="{0070D748-D2CB-4067-A45D-BE71C71E92BC}" dt="2020-11-20T12:26:12.906" v="9" actId="1076"/>
        <pc:sldMasterMkLst>
          <pc:docMk/>
          <pc:sldMasterMk cId="0" sldId="2147483729"/>
        </pc:sldMasterMkLst>
        <pc:spChg chg="mod">
          <ac:chgData name="Gardella, Maryse (Nokia - FR/Paris-Saclay)" userId="b7bfbd2c-508f-4afe-847e-52a39bd9d21b" providerId="ADAL" clId="{0070D748-D2CB-4067-A45D-BE71C71E92BC}" dt="2020-11-20T12:25:51.861" v="8" actId="6549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Gardella, Maryse (Nokia - FR/Paris-Saclay)" userId="b7bfbd2c-508f-4afe-847e-52a39bd9d21b" providerId="ADAL" clId="{0070D748-D2CB-4067-A45D-BE71C71E92BC}" dt="2020-11-20T12:26:12.906" v="9" actId="1076"/>
          <ac:spMkLst>
            <pc:docMk/>
            <pc:sldMasterMk cId="0" sldId="2147483729"/>
            <ac:spMk id="1026" creationId="{00000000-0000-0000-0000-000000000000}"/>
          </ac:spMkLst>
        </pc:sp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S5-206009 CH exec report from SA5#134e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2020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9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854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8E_Electronic/Docs/SP-200467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71.zip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7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34e/Docs/S5-206228.zip" TargetMode="External"/><Relationship Id="rId2" Type="http://schemas.openxmlformats.org/officeDocument/2006/relationships/hyperlink" Target="https://www.3gpp.org/ftp/TSG_SA/WG5_TM/TSGS5_134e/Docs/S5-206020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5_TM/TSGS5_134e/Docs/S5-206020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4/Docs/SP-19036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altLang="zh-CN" sz="4800" b="1" dirty="0"/>
              <a:t>Exec Report SA5#134e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Maryse Gardella</a:t>
            </a:r>
            <a:r>
              <a:rPr lang="de-DE" altLang="de-DE" sz="2400" dirty="0">
                <a:latin typeface="Arial" charset="0"/>
              </a:rPr>
              <a:t> SA5 Vice Chair, </a:t>
            </a:r>
            <a:r>
              <a:rPr lang="en-GB" altLang="zh-CN" sz="2400" dirty="0">
                <a:latin typeface="Arial" charset="0"/>
              </a:rPr>
              <a:t>Nokia</a:t>
            </a:r>
            <a:endParaRPr lang="en-GB" sz="2400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452983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5G_URLLC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20%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SP-200769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5G_URLLC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276998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32.255 for introduction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URLLC trigger 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one message flow PDU session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URLLC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specific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steps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description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Preliminary description for usage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reporting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still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in discussion on how to report for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Redundant transmission on N3/N9 interfaces and Redundant transmission at transport layer)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5335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96417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7659160"/>
              </p:ext>
            </p:extLst>
          </p:nvPr>
        </p:nvGraphicFramePr>
        <p:xfrm>
          <a:off x="448394" y="1623105"/>
          <a:ext cx="11295212" cy="1613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TEI17_NIESGU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32.251,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 TS 32.290,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SP-200854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TEI17_NIESGU 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20621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32.240 on introduction of PGW in service-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based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architecture applicable per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Operator’s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Policy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32.290 to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add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PGW as a consumer of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ConvergedCharging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service per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Operator’s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Policy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Conclusion to have the description in the new TS 32.255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Interworking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Annex)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instead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of the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legacy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TS 32.251.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5335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2401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8477307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SP-200467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Corporation (UK) Ltd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FS_EDGE_CH</a:t>
            </a:r>
          </a:p>
        </p:txBody>
      </p:sp>
      <p:sp>
        <p:nvSpPr>
          <p:cNvPr id="9" name="矩形 8"/>
          <p:cNvSpPr/>
          <p:nvPr/>
        </p:nvSpPr>
        <p:spPr>
          <a:xfrm>
            <a:off x="297012" y="3527973"/>
            <a:ext cx="11269350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TR 28.815 for introduction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charging scenarios and key issues on charging for edge enabling resources and services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key issue on charging of 5GS capabilities supporting EC based on monitored QoS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potential requirements and key issues on inter-provider charging for 5GS capabilities supporting EC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possible solutions for end-user charging of 5GS capabilities supporting edge computing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28.815 (email approval S5-206430)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0769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8578239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FS_5G_CIoT_CH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5GS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5%-&gt;  15%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SP-200771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FS_5G_CIoT_CH</a:t>
            </a:r>
          </a:p>
        </p:txBody>
      </p:sp>
      <p:sp>
        <p:nvSpPr>
          <p:cNvPr id="9" name="矩形 8"/>
          <p:cNvSpPr/>
          <p:nvPr/>
        </p:nvSpPr>
        <p:spPr>
          <a:xfrm>
            <a:off x="461325" y="3860514"/>
            <a:ext cx="11269350" cy="21852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28.816 for introduction of background related to: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data connectivity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control plane data transfer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monitoring event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CP optimization for data connectivity charging  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28.816 (email approval S5-206434)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1601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539542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Proximity-based Services in 5GC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15%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32.846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FS_5G_Prose_CH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80975" y="3740013"/>
            <a:ext cx="11269350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32.846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architecture considerations 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charging in 5GS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Discovery &amp;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Communication scenarios: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general description and assumptions 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Potential charging requirements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key issues description for Converged charging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</a:t>
            </a:r>
            <a:r>
              <a:rPr lang="en-US" sz="1800">
                <a:latin typeface="Calibri" pitchFamily="34" charset="0"/>
                <a:ea typeface="宋体" pitchFamily="2" charset="-122"/>
                <a:cs typeface="Arial" charset="0"/>
              </a:rPr>
              <a:t>TR 32.846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(email approval S5-206442)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22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SA#90e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91612"/>
              </p:ext>
            </p:extLst>
          </p:nvPr>
        </p:nvGraphicFramePr>
        <p:xfrm>
          <a:off x="1128524" y="2073555"/>
          <a:ext cx="9230128" cy="879992"/>
        </p:xfrm>
        <a:graphic>
          <a:graphicData uri="http://schemas.openxmlformats.org/drawingml/2006/table">
            <a:tbl>
              <a:tblPr/>
              <a:tblGrid>
                <a:gridCol w="1109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49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36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algn="l" fontAlgn="t"/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(1/3)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4253073" cy="610955"/>
          </a:xfrm>
        </p:spPr>
        <p:txBody>
          <a:bodyPr/>
          <a:lstStyle/>
          <a:p>
            <a:r>
              <a:rPr lang="en-US" dirty="0"/>
              <a:t>5GSIMSCH CRs</a:t>
            </a:r>
          </a:p>
        </p:txBody>
      </p:sp>
      <p:graphicFrame>
        <p:nvGraphicFramePr>
          <p:cNvPr id="4" name="Group 76">
            <a:extLst>
              <a:ext uri="{FF2B5EF4-FFF2-40B4-BE49-F238E27FC236}">
                <a16:creationId xmlns:a16="http://schemas.microsoft.com/office/drawing/2014/main" id="{7F50FAAB-0AA4-4341-8397-35FFA9A7B8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4878306"/>
              </p:ext>
            </p:extLst>
          </p:nvPr>
        </p:nvGraphicFramePr>
        <p:xfrm>
          <a:off x="360362" y="4576744"/>
          <a:ext cx="10972802" cy="135697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83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8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S5-206409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Rel-17 CR 32.260 Add service based architecture for offline charging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26759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S5-206410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Rel-17 CR 32.275 Add service based architecture for offline charging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E33644-E9B4-4134-AA95-C117BF3A56B0}"/>
              </a:ext>
            </a:extLst>
          </p:cNvPr>
          <p:cNvSpPr txBox="1">
            <a:spLocks/>
          </p:cNvSpPr>
          <p:nvPr/>
        </p:nvSpPr>
        <p:spPr bwMode="auto">
          <a:xfrm>
            <a:off x="343069" y="3479977"/>
            <a:ext cx="11183938" cy="61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solidFill>
                  <a:srgbClr val="FF0000"/>
                </a:solidFill>
              </a:rPr>
              <a:t>5GSIMSCH CRs - Approval to SA5 Closing Plenary</a:t>
            </a:r>
          </a:p>
          <a:p>
            <a:endParaRPr lang="en-US" kern="0" dirty="0"/>
          </a:p>
          <a:p>
            <a:endParaRPr lang="en-US" kern="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1C29599-A418-4A1D-BBF5-E7C31157E4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28969"/>
              </p:ext>
            </p:extLst>
          </p:nvPr>
        </p:nvGraphicFramePr>
        <p:xfrm>
          <a:off x="5250094" y="1571928"/>
          <a:ext cx="2291137" cy="1707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showAsIcon="1" r:id="rId6" imgW="914597" imgH="806311" progId="Word.Document.8">
                  <p:embed/>
                </p:oleObj>
              </mc:Choice>
              <mc:Fallback>
                <p:oleObj name="Document" showAsIcon="1" r:id="rId6" imgW="914597" imgH="806311" progId="Word.Document.8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1C29599-A418-4A1D-BBF5-E7C31157E4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0094" y="1571928"/>
                        <a:ext cx="2291137" cy="1707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845161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2223997"/>
          </a:xfrm>
        </p:spPr>
        <p:txBody>
          <a:bodyPr/>
          <a:lstStyle/>
          <a:p>
            <a:r>
              <a:rPr lang="en-US" altLang="zh-CN" dirty="0"/>
              <a:t>5G_URLLC CRs</a:t>
            </a:r>
          </a:p>
          <a:p>
            <a:r>
              <a:rPr lang="en-US" dirty="0"/>
              <a:t>TEI17_NIESGU CRs</a:t>
            </a:r>
          </a:p>
          <a:p>
            <a:r>
              <a:rPr lang="en-US" dirty="0"/>
              <a:t>Maintenance and Rel-16 small Enhancements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E6081C0-8EB0-40A8-BE76-2C7787BB96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970263"/>
              </p:ext>
            </p:extLst>
          </p:nvPr>
        </p:nvGraphicFramePr>
        <p:xfrm>
          <a:off x="4664468" y="3965825"/>
          <a:ext cx="2063393" cy="184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showAsIcon="1" r:id="rId3" imgW="914597" imgH="806311" progId="Word.Document.8">
                  <p:embed/>
                </p:oleObj>
              </mc:Choice>
              <mc:Fallback>
                <p:oleObj name="Document" showAsIcon="1" r:id="rId3" imgW="914597" imgH="806311" progId="Word.Document.8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E6081C0-8EB0-40A8-BE76-2C7787BB9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4468" y="3965825"/>
                        <a:ext cx="2063393" cy="1848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1143001"/>
          </a:xfrm>
        </p:spPr>
        <p:txBody>
          <a:bodyPr/>
          <a:lstStyle/>
          <a:p>
            <a:r>
              <a:rPr lang="en-US" altLang="zh-CN" dirty="0"/>
              <a:t>Under email approval</a:t>
            </a:r>
          </a:p>
        </p:txBody>
      </p:sp>
      <p:graphicFrame>
        <p:nvGraphicFramePr>
          <p:cNvPr id="5" name="Group 76">
            <a:extLst>
              <a:ext uri="{FF2B5EF4-FFF2-40B4-BE49-F238E27FC236}">
                <a16:creationId xmlns:a16="http://schemas.microsoft.com/office/drawing/2014/main" id="{BE8BB117-3343-4900-9C60-9230E85787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150740"/>
              </p:ext>
            </p:extLst>
          </p:nvPr>
        </p:nvGraphicFramePr>
        <p:xfrm>
          <a:off x="647700" y="3215811"/>
          <a:ext cx="10499761" cy="1592494"/>
        </p:xfrm>
        <a:graphic>
          <a:graphicData uri="http://schemas.openxmlformats.org/drawingml/2006/table">
            <a:tbl>
              <a:tblPr/>
              <a:tblGrid>
                <a:gridCol w="1375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3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9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530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S5-206405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Update </a:t>
                      </a:r>
                      <a:r>
                        <a:rPr lang="en-GB" sz="1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OpenAPI</a:t>
                      </a: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version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5164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S5-206406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32.291 Update </a:t>
                      </a:r>
                      <a:r>
                        <a:rPr lang="en-GB" sz="1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OpenAPI</a:t>
                      </a: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version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184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20644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933332" y="3428999"/>
            <a:ext cx="9467558" cy="2797139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500" dirty="0"/>
              <a:t>To </a:t>
            </a:r>
            <a:r>
              <a:rPr lang="fr-FR" sz="2500" dirty="0" err="1"/>
              <a:t>be</a:t>
            </a:r>
            <a:r>
              <a:rPr lang="fr-FR" sz="2500" dirty="0"/>
              <a:t> </a:t>
            </a:r>
            <a:r>
              <a:rPr lang="fr-FR" sz="2500" dirty="0" err="1"/>
              <a:t>considered</a:t>
            </a:r>
            <a:r>
              <a:rPr lang="fr-FR" sz="2500" dirty="0"/>
              <a:t> for the </a:t>
            </a:r>
            <a:r>
              <a:rPr lang="fr-FR" sz="2500" dirty="0" err="1"/>
              <a:t>next</a:t>
            </a:r>
            <a:r>
              <a:rPr lang="fr-FR" sz="2500" dirty="0"/>
              <a:t> </a:t>
            </a:r>
            <a:r>
              <a:rPr lang="fr-FR" sz="2500" dirty="0" err="1"/>
              <a:t>two</a:t>
            </a:r>
            <a:r>
              <a:rPr lang="fr-FR" sz="2500" dirty="0"/>
              <a:t> 2021 e-meetings : </a:t>
            </a:r>
          </a:p>
          <a:p>
            <a:pPr marL="952485" lvl="1" indent="-342900" algn="l">
              <a:buFont typeface="Wingdings" panose="05000000000000000000" pitchFamily="2" charset="2"/>
              <a:buChar char="§"/>
            </a:pPr>
            <a:r>
              <a:rPr lang="fr-FR" sz="2400" dirty="0"/>
              <a:t>SA5 </a:t>
            </a:r>
            <a:r>
              <a:rPr lang="fr-FR" sz="2400" dirty="0" err="1"/>
              <a:t>Opening</a:t>
            </a:r>
            <a:r>
              <a:rPr lang="fr-FR" sz="2400" dirty="0"/>
              <a:t> </a:t>
            </a:r>
            <a:r>
              <a:rPr lang="fr-FR" sz="2400" dirty="0" err="1"/>
              <a:t>Plenary</a:t>
            </a:r>
            <a:r>
              <a:rPr lang="fr-FR" sz="2400" dirty="0"/>
              <a:t> on Monday CC </a:t>
            </a:r>
            <a:r>
              <a:rPr lang="fr-FR" sz="2400" dirty="0" err="1"/>
              <a:t>would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good</a:t>
            </a:r>
          </a:p>
          <a:p>
            <a:pPr marL="952485" lvl="1" indent="-342900" algn="l">
              <a:buFont typeface="Wingdings" panose="05000000000000000000" pitchFamily="2" charset="2"/>
              <a:buChar char="§"/>
            </a:pPr>
            <a:r>
              <a:rPr lang="fr-FR" sz="2400" dirty="0"/>
              <a:t>Start of CH on Tuesday or </a:t>
            </a:r>
            <a:r>
              <a:rPr lang="fr-FR" sz="2400" dirty="0" err="1"/>
              <a:t>Wednesday</a:t>
            </a:r>
            <a:r>
              <a:rPr lang="fr-FR" sz="2400" dirty="0"/>
              <a:t> (first </a:t>
            </a:r>
            <a:r>
              <a:rPr lang="fr-FR" sz="2400" dirty="0" err="1"/>
              <a:t>week</a:t>
            </a:r>
            <a:r>
              <a:rPr lang="fr-FR" sz="2400" dirty="0"/>
              <a:t>)</a:t>
            </a:r>
          </a:p>
          <a:p>
            <a:pPr marL="952485" lvl="1" indent="-342900" algn="l">
              <a:buFont typeface="Wingdings" panose="05000000000000000000" pitchFamily="2" charset="2"/>
              <a:buChar char="§"/>
            </a:pPr>
            <a:r>
              <a:rPr lang="fr-FR" sz="2400" dirty="0"/>
              <a:t>End of CH on Monday or Tuesday (second </a:t>
            </a:r>
            <a:r>
              <a:rPr lang="fr-FR" sz="2400" dirty="0" err="1"/>
              <a:t>week</a:t>
            </a:r>
            <a:r>
              <a:rPr lang="fr-FR" sz="2400" dirty="0"/>
              <a:t>) 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500" dirty="0"/>
              <a:t>Planned CH rapporteur calls expected to be on Wednesday (2 CC already scheduled: 9</a:t>
            </a:r>
            <a:r>
              <a:rPr lang="en-US" sz="2500" baseline="30000" dirty="0"/>
              <a:t>th</a:t>
            </a:r>
            <a:r>
              <a:rPr lang="en-US" sz="2500" dirty="0"/>
              <a:t> and 16</a:t>
            </a:r>
            <a:r>
              <a:rPr lang="en-US" sz="2500" baseline="30000" dirty="0"/>
              <a:t>th </a:t>
            </a:r>
            <a:r>
              <a:rPr lang="en-US" sz="2500" dirty="0"/>
              <a:t>December 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340382"/>
              </p:ext>
            </p:extLst>
          </p:nvPr>
        </p:nvGraphicFramePr>
        <p:xfrm>
          <a:off x="397723" y="2576338"/>
          <a:ext cx="11663679" cy="20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72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9206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1077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726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685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S5-206020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SA5 on 5G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charging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S2-2007947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S5-206404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129125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S5-206228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SA5 on Alignment of API Versioning System with Semantic Versioning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C4-205484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303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92377746"/>
              </p:ext>
            </p:extLst>
          </p:nvPr>
        </p:nvGraphicFramePr>
        <p:xfrm>
          <a:off x="487680" y="1828506"/>
          <a:ext cx="11020140" cy="1676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282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3707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96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S5-206404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on LS on 5G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charging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u="non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S5-206020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136206"/>
              </p:ext>
            </p:extLst>
          </p:nvPr>
        </p:nvGraphicFramePr>
        <p:xfrm>
          <a:off x="995680" y="1899704"/>
          <a:ext cx="10281920" cy="1033225"/>
        </p:xfrm>
        <a:graphic>
          <a:graphicData uri="http://schemas.openxmlformats.org/drawingml/2006/table">
            <a:tbl>
              <a:tblPr/>
              <a:tblGrid>
                <a:gridCol w="132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8960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45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S5-206408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 of 5G LAN-type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030056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AF35D0-3892-4A43-8E9A-891D8DB8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684740"/>
              </p:ext>
            </p:extLst>
          </p:nvPr>
        </p:nvGraphicFramePr>
        <p:xfrm>
          <a:off x="995680" y="4567219"/>
          <a:ext cx="10281920" cy="924053"/>
        </p:xfrm>
        <a:graphic>
          <a:graphicData uri="http://schemas.openxmlformats.org/drawingml/2006/table">
            <a:tbl>
              <a:tblPr/>
              <a:tblGrid>
                <a:gridCol w="1320800">
                  <a:extLst>
                    <a:ext uri="{9D8B030D-6E8A-4147-A177-3AD203B41FA5}">
                      <a16:colId xmlns:a16="http://schemas.microsoft.com/office/drawing/2014/main" val="1456737697"/>
                    </a:ext>
                  </a:extLst>
                </a:gridCol>
                <a:gridCol w="7122160">
                  <a:extLst>
                    <a:ext uri="{9D8B030D-6E8A-4147-A177-3AD203B41FA5}">
                      <a16:colId xmlns:a16="http://schemas.microsoft.com/office/drawing/2014/main" val="3743724275"/>
                    </a:ext>
                  </a:extLst>
                </a:gridCol>
                <a:gridCol w="1838960">
                  <a:extLst>
                    <a:ext uri="{9D8B030D-6E8A-4147-A177-3AD203B41FA5}">
                      <a16:colId xmlns:a16="http://schemas.microsoft.com/office/drawing/2014/main" val="3890794074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972778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S5-206445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SID on charging aspects for enhancements of Network Slicing Phase 2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507792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BB76DB8-2351-46C3-BB5E-D4E67E978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135" y="3497546"/>
            <a:ext cx="8941729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Presentation and Approval to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278490"/>
            <a:ext cx="9102725" cy="828207"/>
          </a:xfrm>
        </p:spPr>
        <p:txBody>
          <a:bodyPr/>
          <a:lstStyle/>
          <a:p>
            <a:r>
              <a:rPr lang="sv-SE" sz="3200" dirty="0"/>
              <a:t>Summary of </a:t>
            </a:r>
            <a:r>
              <a:rPr lang="sv-SE" sz="3200" dirty="0" err="1"/>
              <a:t>ongoing</a:t>
            </a:r>
            <a:r>
              <a:rPr lang="sv-SE" sz="3200" dirty="0"/>
              <a:t> CH </a:t>
            </a:r>
            <a:r>
              <a:rPr lang="sv-SE" sz="3200" dirty="0" err="1"/>
              <a:t>WIs</a:t>
            </a:r>
            <a:r>
              <a:rPr lang="sv-SE" sz="3200" dirty="0"/>
              <a:t>/SIs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1936463"/>
              </p:ext>
            </p:extLst>
          </p:nvPr>
        </p:nvGraphicFramePr>
        <p:xfrm>
          <a:off x="897277" y="1585754"/>
          <a:ext cx="10397446" cy="4402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844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542696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48068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6695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93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35%-&gt;40%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5G_URLLC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20%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 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TEI17_NIESGU 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 (09/2021)</a:t>
                      </a: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424987"/>
                  </a:ext>
                </a:extLst>
              </a:tr>
              <a:tr h="57361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30%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  <a:tr h="280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FS_5G_CIoT_CH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Study on charging aspects of 5GS </a:t>
                      </a: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CIoT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15%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 (09/2021)</a:t>
                      </a: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521851"/>
                  </a:ext>
                </a:extLst>
              </a:tr>
              <a:tr h="53892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Study on charging aspects of Proximity-based Services in 5GC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15%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364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7089315"/>
              </p:ext>
            </p:extLst>
          </p:nvPr>
        </p:nvGraphicFramePr>
        <p:xfrm>
          <a:off x="1384176" y="1899704"/>
          <a:ext cx="8290169" cy="991501"/>
        </p:xfrm>
        <a:graphic>
          <a:graphicData uri="http://schemas.openxmlformats.org/drawingml/2006/table">
            <a:tbl>
              <a:tblPr/>
              <a:tblGrid>
                <a:gridCol w="1194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621584"/>
              </p:ext>
            </p:extLst>
          </p:nvPr>
        </p:nvGraphicFramePr>
        <p:xfrm>
          <a:off x="448394" y="1623105"/>
          <a:ext cx="11295212" cy="194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Charging in 5G System Architecture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32.260, TS 32.275, TS 32.281,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32.298, TS 32.297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SP-190367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5GSIMSCH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32.260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IMS converged charging architecture also applicable in offline charging to MRFC, IMS-GWF and SIP AS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Default triggers applicable for offline charging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32.275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MMTel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Introduction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of MMTEL converged charging architecture also applicable in offline charging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Adding converged charging for applicability to supplementary services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32.290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adding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IMS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Nodes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service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consumers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8873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18836</TotalTime>
  <Words>1135</Words>
  <Application>Microsoft Office PowerPoint</Application>
  <PresentationFormat>Widescreen</PresentationFormat>
  <Paragraphs>276</Paragraphs>
  <Slides>19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Courier New</vt:lpstr>
      <vt:lpstr>Times New Roman</vt:lpstr>
      <vt:lpstr>Wingdings</vt:lpstr>
      <vt:lpstr>Office Theme</vt:lpstr>
      <vt:lpstr>Document</vt:lpstr>
      <vt:lpstr>   Exec Report SA5#134e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Summary of ongoing CH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Charging CRs (1/3) </vt:lpstr>
      <vt:lpstr>Charging CRs (2/3)</vt:lpstr>
      <vt:lpstr>Charging CRs (3/3)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Nokia - mga</cp:lastModifiedBy>
  <cp:revision>202</cp:revision>
  <dcterms:created xsi:type="dcterms:W3CDTF">2019-03-13T01:38:36Z</dcterms:created>
  <dcterms:modified xsi:type="dcterms:W3CDTF">2020-11-25T17:09:36Z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